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D0CD8-8CB8-4429-B5F6-6EC245CADD26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DA97A-1549-4DC6-8FC0-8028167D489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533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5371-C32A-4E68-9E51-E9019533B3ED}" type="datetimeFigureOut">
              <a:rPr lang="it-IT" smtClean="0"/>
              <a:pPr/>
              <a:t>05/08/2020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5096-48A3-45BB-9359-D3456858836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azzettaufficiale.it/eli/id/2020/07/16/20G00096/s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tidianosanita.it/toscana/articolo.php?articolo_id=6278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Assemblea degli iscritti</a:t>
            </a:r>
            <a:br>
              <a:rPr lang="it-IT" dirty="0" smtClean="0"/>
            </a:br>
            <a:r>
              <a:rPr lang="it-IT" dirty="0" smtClean="0"/>
              <a:t>4 agosto 2020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Presidente: Catia Anelli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hlinkClick r:id="rId2"/>
              </a:rPr>
              <a:t>Decreto Semplificazione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z="2400" b="1" dirty="0"/>
              <a:t>Medici, Infermieri, </a:t>
            </a:r>
            <a:r>
              <a:rPr lang="it-IT" sz="2400" b="1" dirty="0" err="1"/>
              <a:t>Infermieri</a:t>
            </a:r>
            <a:r>
              <a:rPr lang="it-IT" sz="2400" b="1" dirty="0"/>
              <a:t> Pediatrici, Ostetriche e Professioni Sanitarie rischiano di essere sospesi dall’Albo e anche licenziati se non comunicheranno indirizzo PEC al proprio Ordine.</a:t>
            </a:r>
            <a:endParaRPr lang="it-IT" sz="2400" dirty="0"/>
          </a:p>
          <a:p>
            <a:endParaRPr lang="it-IT" dirty="0"/>
          </a:p>
        </p:txBody>
      </p:sp>
      <p:pic>
        <p:nvPicPr>
          <p:cNvPr id="4" name="Immagine 3" descr="https://encrypted-tbn0.gstatic.com/images?q=tbn:ANd9GcSoWQ41X_8zwvuZW-4x1h7Sn-p4VpnWA_XujSsH771YRStsM6I&amp;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Risultati immagini"/>
          <p:cNvSpPr>
            <a:spLocks noChangeAspect="1" noChangeArrowheads="1"/>
          </p:cNvSpPr>
          <p:nvPr/>
        </p:nvSpPr>
        <p:spPr bwMode="auto">
          <a:xfrm>
            <a:off x="155575" y="-395288"/>
            <a:ext cx="1019175" cy="838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2" name="Picture 4" descr="PEC - Posta Elettronica Certific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219450" cy="2657476"/>
          </a:xfrm>
          <a:prstGeom prst="rect">
            <a:avLst/>
          </a:prstGeom>
          <a:noFill/>
        </p:spPr>
      </p:pic>
      <p:pic>
        <p:nvPicPr>
          <p:cNvPr id="2054" name="Picture 6" descr="OPI Treviso - OPI Trevi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852936"/>
            <a:ext cx="2232248" cy="139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44F51D92-31ED-4F71-ACCC-80D04052E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99592" y="1340768"/>
            <a:ext cx="7200800" cy="3108959"/>
          </a:xfrm>
        </p:spPr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220D69C4-205D-4BF2-9964-44FB5BDF94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0900" y="116631"/>
            <a:ext cx="943148" cy="80835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0CF1BB5F-49FB-442B-8C6B-DF6A859DA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2508" y="6149131"/>
            <a:ext cx="4527274" cy="7397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86E5C9D6-6BF3-4C55-8461-DCC9D806260F}"/>
              </a:ext>
            </a:extLst>
          </p:cNvPr>
          <p:cNvSpPr txBox="1"/>
          <p:nvPr/>
        </p:nvSpPr>
        <p:spPr>
          <a:xfrm>
            <a:off x="1115616" y="4725144"/>
            <a:ext cx="654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Il Consiglio Direttivo OPI Lucca, ringrazia!</a:t>
            </a:r>
            <a:endParaRPr lang="it-IT" sz="2400" dirty="0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55321E59-435C-4D61-A845-7C76738C82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908720"/>
            <a:ext cx="754445" cy="4999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484785"/>
            <a:ext cx="53285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0525" y="1423852"/>
            <a:ext cx="2191315" cy="29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05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/>
          <a:lstStyle/>
          <a:p>
            <a:r>
              <a:rPr lang="it-IT" dirty="0" smtClean="0"/>
              <a:t>Grazie Infermieri!</a:t>
            </a:r>
            <a:endParaRPr lang="it-IT" dirty="0"/>
          </a:p>
        </p:txBody>
      </p:sp>
      <p:pic>
        <p:nvPicPr>
          <p:cNvPr id="4" name="Segnaposto contenuto 3" descr="6a9760a53f2fbe30b21f7f306d1925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69838"/>
            <a:ext cx="2736304" cy="3408785"/>
          </a:xfrm>
        </p:spPr>
      </p:pic>
      <p:pic>
        <p:nvPicPr>
          <p:cNvPr id="5" name="Immagine 4" descr="60d7b13098f43280dad1bfb7d13abd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628800"/>
            <a:ext cx="2997200" cy="29972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452" t="27679" r="35999" b="32546"/>
          <a:stretch>
            <a:fillRect/>
          </a:stretch>
        </p:blipFill>
        <p:spPr bwMode="auto">
          <a:xfrm rot="20537190">
            <a:off x="208248" y="438467"/>
            <a:ext cx="3172547" cy="186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84929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it-IT" b="1" dirty="0" smtClean="0"/>
              <a:t>Decreto Rilancio del 16 Luglio 2020:</a:t>
            </a:r>
          </a:p>
          <a:p>
            <a:pPr marL="514350" indent="-514350">
              <a:buNone/>
            </a:pPr>
            <a:r>
              <a:rPr lang="it-IT" sz="4000" dirty="0" smtClean="0"/>
              <a:t> - </a:t>
            </a:r>
            <a:r>
              <a:rPr lang="it-IT" sz="2600" dirty="0" smtClean="0"/>
              <a:t>29.433 assunzioni di cui 6330 medici, 13.607 infermieri, 6476 OSS</a:t>
            </a:r>
            <a:endParaRPr lang="it-IT" sz="2600" dirty="0"/>
          </a:p>
          <a:p>
            <a:pPr marL="514350" indent="-514350">
              <a:buNone/>
            </a:pPr>
            <a:r>
              <a:rPr lang="it-IT" sz="2600" dirty="0" smtClean="0"/>
              <a:t> - 9600 Infermieri di famiglia e di comunità. </a:t>
            </a:r>
          </a:p>
          <a:p>
            <a:pPr marL="514350" indent="-514350">
              <a:buNone/>
            </a:pP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S</a:t>
            </a:r>
            <a:r>
              <a:rPr lang="it-IT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ituazione </a:t>
            </a:r>
            <a:r>
              <a:rPr lang="it-IT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 TOSCANA: </a:t>
            </a:r>
          </a:p>
          <a:p>
            <a:pPr marL="514350" indent="-514350">
              <a:buNone/>
            </a:pPr>
            <a:r>
              <a:rPr lang="it-IT" sz="2600" b="1" u="sng" dirty="0" smtClean="0">
                <a:hlinkClick r:id="rId3"/>
              </a:rPr>
              <a:t>- Delibera n. 597</a:t>
            </a:r>
            <a:r>
              <a:rPr lang="it-IT" sz="2600" b="1" dirty="0" smtClean="0"/>
              <a:t> </a:t>
            </a:r>
            <a:r>
              <a:rPr lang="it-IT" sz="2600" dirty="0" smtClean="0"/>
              <a:t>del 4/6/2018 della Regione Toscana riguardante gli "Indirizzi sullo sviluppo del modello assistenziale Infermiere di famiglia e di Comunità" , </a:t>
            </a:r>
          </a:p>
          <a:p>
            <a:pPr marL="514350" indent="-514350">
              <a:buNone/>
            </a:pPr>
            <a:r>
              <a:rPr lang="it-IT" sz="2600" dirty="0" smtClean="0">
                <a:hlinkClick r:id="rId3"/>
              </a:rPr>
              <a:t>- </a:t>
            </a:r>
            <a:r>
              <a:rPr lang="it-IT" sz="2600" b="1" u="sng" dirty="0" smtClean="0">
                <a:hlinkClick r:id="rId3"/>
              </a:rPr>
              <a:t>Delibera n770 </a:t>
            </a:r>
            <a:r>
              <a:rPr lang="it-IT" sz="2600" dirty="0" smtClean="0"/>
              <a:t>e il documento recante “Atto di indirizzo sulle case della salute in applicazione </a:t>
            </a:r>
            <a:r>
              <a:rPr lang="it-IT" sz="2600" dirty="0" err="1" smtClean="0"/>
              <a:t>L.R.</a:t>
            </a:r>
            <a:r>
              <a:rPr lang="it-IT" sz="2600" dirty="0" smtClean="0"/>
              <a:t> 4 giugno 2019, n.29 “le case della salute. Modifiche alla </a:t>
            </a:r>
            <a:r>
              <a:rPr lang="it-IT" sz="2600" dirty="0" err="1" smtClean="0"/>
              <a:t>L.R.</a:t>
            </a:r>
            <a:r>
              <a:rPr lang="it-IT" sz="2600" dirty="0" smtClean="0"/>
              <a:t> 40/2005”</a:t>
            </a:r>
            <a:endParaRPr lang="it-IT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16632"/>
            <a:ext cx="3491880" cy="15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MANIFESTO DEONTOLOGICO PER LA PANDEMIA  COVID-19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“</a:t>
            </a:r>
            <a:r>
              <a:rPr lang="it-IT" b="1" dirty="0" smtClean="0"/>
              <a:t>Bisogna </a:t>
            </a:r>
            <a:r>
              <a:rPr lang="it-IT" b="1" dirty="0"/>
              <a:t>investire per far diventare permanente la percezione sociale del ruolo dell’infermiere, fatta anche del contenuto etico della professione</a:t>
            </a:r>
            <a:r>
              <a:rPr lang="it-IT" b="1" dirty="0" smtClean="0"/>
              <a:t>”,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 l="4510" t="13424" r="27061" b="44942"/>
          <a:stretch>
            <a:fillRect/>
          </a:stretch>
        </p:blipFill>
        <p:spPr bwMode="auto">
          <a:xfrm>
            <a:off x="1115616" y="4149080"/>
            <a:ext cx="4191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Gli undici impegni degli infermieri per i cittadini: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6221" t="20039" r="31571" b="22957"/>
          <a:stretch>
            <a:fillRect/>
          </a:stretch>
        </p:blipFill>
        <p:spPr bwMode="auto">
          <a:xfrm>
            <a:off x="179512" y="1412776"/>
            <a:ext cx="478904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 l="4510" t="12646" r="32193" b="31907"/>
          <a:stretch>
            <a:fillRect/>
          </a:stretch>
        </p:blipFill>
        <p:spPr bwMode="auto">
          <a:xfrm>
            <a:off x="4788024" y="2060848"/>
            <a:ext cx="423671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4" cstate="print"/>
          <a:srcRect l="9953" t="73735" r="27838" b="5448"/>
          <a:stretch>
            <a:fillRect/>
          </a:stretch>
        </p:blipFill>
        <p:spPr bwMode="auto">
          <a:xfrm>
            <a:off x="5369496" y="4941168"/>
            <a:ext cx="377450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Gli undici impegni degli infermieri per i cittadini: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7" name="Immagine 6"/>
          <p:cNvPicPr/>
          <p:nvPr/>
        </p:nvPicPr>
        <p:blipFill>
          <a:blip r:embed="rId2" cstate="print"/>
          <a:srcRect l="8554" t="12840" r="27994" b="25487"/>
          <a:stretch>
            <a:fillRect/>
          </a:stretch>
        </p:blipFill>
        <p:spPr bwMode="auto">
          <a:xfrm>
            <a:off x="683568" y="1412776"/>
            <a:ext cx="3886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3" cstate="print"/>
          <a:srcRect l="4510" t="12062" r="28771" b="45915"/>
          <a:stretch>
            <a:fillRect/>
          </a:stretch>
        </p:blipFill>
        <p:spPr bwMode="auto">
          <a:xfrm>
            <a:off x="395536" y="4581128"/>
            <a:ext cx="4086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/>
          <p:nvPr/>
        </p:nvPicPr>
        <p:blipFill>
          <a:blip r:embed="rId4" cstate="print"/>
          <a:srcRect l="6221" t="14981" r="31882" b="21401"/>
          <a:stretch>
            <a:fillRect/>
          </a:stretch>
        </p:blipFill>
        <p:spPr bwMode="auto">
          <a:xfrm>
            <a:off x="4860032" y="1772816"/>
            <a:ext cx="37909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013176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/>
          <p:nvPr/>
        </p:nvPicPr>
        <p:blipFill>
          <a:blip r:embed="rId2" cstate="print"/>
          <a:srcRect l="4666" t="21206" r="28305" b="25097"/>
          <a:stretch>
            <a:fillRect/>
          </a:stretch>
        </p:blipFill>
        <p:spPr bwMode="auto">
          <a:xfrm>
            <a:off x="5038725" y="1196752"/>
            <a:ext cx="41052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Gli undici impegni degli infermieri per i cittadini: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 l="4199" t="12840" r="28305" b="2724"/>
          <a:stretch>
            <a:fillRect/>
          </a:stretch>
        </p:blipFill>
        <p:spPr bwMode="auto">
          <a:xfrm>
            <a:off x="179512" y="1484784"/>
            <a:ext cx="4133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229200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Gli undici impegni degli infermieri per i cittadini: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1" name="Immagine 10"/>
          <p:cNvPicPr/>
          <p:nvPr/>
        </p:nvPicPr>
        <p:blipFill>
          <a:blip r:embed="rId2" cstate="print"/>
          <a:srcRect l="3577" t="14786" r="27216" b="10895"/>
          <a:stretch>
            <a:fillRect/>
          </a:stretch>
        </p:blipFill>
        <p:spPr bwMode="auto">
          <a:xfrm>
            <a:off x="251520" y="1772816"/>
            <a:ext cx="43924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3" cstate="print"/>
          <a:srcRect l="9176" t="13035" r="28771" b="29377"/>
          <a:stretch>
            <a:fillRect/>
          </a:stretch>
        </p:blipFill>
        <p:spPr bwMode="auto">
          <a:xfrm>
            <a:off x="4572000" y="1844824"/>
            <a:ext cx="4392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941168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Gli undici impegni degli infermieri per i cittadini: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l="4821" t="14981" r="27527" b="11284"/>
          <a:stretch>
            <a:fillRect/>
          </a:stretch>
        </p:blipFill>
        <p:spPr bwMode="auto">
          <a:xfrm>
            <a:off x="179512" y="1340768"/>
            <a:ext cx="4392488" cy="382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 l="6687" t="12062" r="27061" b="11673"/>
          <a:stretch>
            <a:fillRect/>
          </a:stretch>
        </p:blipFill>
        <p:spPr bwMode="auto">
          <a:xfrm>
            <a:off x="4572000" y="198884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157192"/>
            <a:ext cx="1080120" cy="12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172</Words>
  <Application>Microsoft Office PowerPoint</Application>
  <PresentationFormat>Presentazione su schermo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Assemblea degli iscritti 4 agosto 2020</vt:lpstr>
      <vt:lpstr>Grazie Infermieri!</vt:lpstr>
      <vt:lpstr>Diapositiva 3</vt:lpstr>
      <vt:lpstr>MANIFESTO DEONTOLOGICO PER LA PANDEMIA  COVID-19</vt:lpstr>
      <vt:lpstr> Gli undici impegni degli infermieri per i cittadini: </vt:lpstr>
      <vt:lpstr> Gli undici impegni degli infermieri per i cittadini: </vt:lpstr>
      <vt:lpstr> Gli undici impegni degli infermieri per i cittadini: </vt:lpstr>
      <vt:lpstr> Gli undici impegni degli infermieri per i cittadini: </vt:lpstr>
      <vt:lpstr> Gli undici impegni degli infermieri per i cittadini: </vt:lpstr>
      <vt:lpstr>Decreto Semplificazione</vt:lpstr>
      <vt:lpstr>Diapositiva 11</vt:lpstr>
    </vt:vector>
  </TitlesOfParts>
  <Company>Olidata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catia.anelli</dc:creator>
  <cp:lastModifiedBy>catia.anelli</cp:lastModifiedBy>
  <cp:revision>22</cp:revision>
  <dcterms:created xsi:type="dcterms:W3CDTF">2020-08-04T06:38:05Z</dcterms:created>
  <dcterms:modified xsi:type="dcterms:W3CDTF">2020-08-05T07:24:53Z</dcterms:modified>
</cp:coreProperties>
</file>